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transactional data to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12696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5766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2523" y="253662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92523" y="3010733"/>
            <a:ext cx="6278404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41050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2523" y="3861911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Loyalty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92523" y="4336018"/>
            <a:ext cx="6278404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966335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2523" y="5187196"/>
            <a:ext cx="312753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92523" y="5661303"/>
            <a:ext cx="6278404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with margin.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291620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2523" y="6512481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092523" y="6986587"/>
            <a:ext cx="6278404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groups.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4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 &amp; 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8992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3,900 purchases to understand spending patterns, segments, product preferences, and subscription behavior.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Details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189928"/>
            <a:ext cx="35015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 Rows, 18 Columns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Features: Demographics, Purchase Details, Shopping Behavior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Data: 37 values in 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7428"/>
            <a:ext cx="9710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98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4879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9187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Loading &amp; Initial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393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with pandas,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98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4879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9187"/>
            <a:ext cx="3103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960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Review Rating using median by product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98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4879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9187"/>
            <a:ext cx="33350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960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1620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15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0634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1620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15928"/>
            <a:ext cx="42747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Consistency &amp;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0634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Dropped redundant promo_code_used, loaded to PostgreSQL.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649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Analysis (SQL) - Key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49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306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Male: $157,890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9757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Female: $75,191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424946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518493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839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10281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Products &amp; Shipping Preferences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34416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 (3.86)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 (3.84)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 (3.82)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 (3.80)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Skirt (3.78)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774168"/>
            <a:ext cx="3742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355312"/>
            <a:ext cx="6244709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Express: $60.48 avg.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Standard: $58.46 avg.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67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Subscription &amp; Discount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7126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06741"/>
            <a:ext cx="35015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Subscribers: 1,053 customers, $59.49 avg. spend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Non-Subscribers: 2,847 customers, $59.87 avg. spend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47126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406741"/>
            <a:ext cx="35015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 (50%)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 (49.66%)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 (49.07%)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75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Segmentation &amp; Age Group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32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513183"/>
            <a:ext cx="35015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Loyal: 3,116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Returning: 701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New: 83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932039"/>
            <a:ext cx="31499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513183"/>
            <a:ext cx="35015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Adult: $62,143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Middle-aged: $59,197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Adult: $55,978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2304" y="862370"/>
            <a:ext cx="5135523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Products by Category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052304" y="1540431"/>
            <a:ext cx="8012192" cy="1435656"/>
          </a:xfrm>
          <a:prstGeom prst="roundRect">
            <a:avLst>
              <a:gd name="adj" fmla="val 473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75164" y="1563291"/>
            <a:ext cx="646748" cy="1389936"/>
          </a:xfrm>
          <a:prstGeom prst="roundRect">
            <a:avLst>
              <a:gd name="adj" fmla="val 6259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273403" y="2106692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37164" y="1724978"/>
            <a:ext cx="2021205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Accessories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837164" y="2046684"/>
            <a:ext cx="7042785" cy="664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Jewelry</a:t>
            </a:r>
            <a:endParaRPr lang="en-US" sz="125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Sunglasses</a:t>
            </a:r>
            <a:endParaRPr lang="en-US" sz="125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Belt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052304" y="3011211"/>
            <a:ext cx="8012192" cy="1435656"/>
          </a:xfrm>
          <a:prstGeom prst="roundRect">
            <a:avLst>
              <a:gd name="adj" fmla="val 473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075164" y="3034071"/>
            <a:ext cx="646748" cy="1389936"/>
          </a:xfrm>
          <a:prstGeom prst="roundRect">
            <a:avLst>
              <a:gd name="adj" fmla="val 6259"/>
            </a:avLst>
          </a:prstGeom>
          <a:solidFill>
            <a:srgbClr val="DADBF1"/>
          </a:solidFill>
          <a:ln/>
        </p:spPr>
      </p:sp>
      <p:sp>
        <p:nvSpPr>
          <p:cNvPr id="11" name="Text 8"/>
          <p:cNvSpPr/>
          <p:nvPr/>
        </p:nvSpPr>
        <p:spPr>
          <a:xfrm>
            <a:off x="6273403" y="3577473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837164" y="3195758"/>
            <a:ext cx="2021205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Clothing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837164" y="3517465"/>
            <a:ext cx="7042785" cy="664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Blouse</a:t>
            </a:r>
            <a:endParaRPr lang="en-US" sz="125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Pants</a:t>
            </a:r>
            <a:endParaRPr lang="en-US" sz="125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Shirt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6052304" y="4481992"/>
            <a:ext cx="8012192" cy="1435656"/>
          </a:xfrm>
          <a:prstGeom prst="roundRect">
            <a:avLst>
              <a:gd name="adj" fmla="val 473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075164" y="4504852"/>
            <a:ext cx="646748" cy="1389936"/>
          </a:xfrm>
          <a:prstGeom prst="roundRect">
            <a:avLst>
              <a:gd name="adj" fmla="val 6259"/>
            </a:avLst>
          </a:prstGeom>
          <a:solidFill>
            <a:srgbClr val="DADBF1"/>
          </a:solidFill>
          <a:ln/>
        </p:spPr>
      </p:sp>
      <p:sp>
        <p:nvSpPr>
          <p:cNvPr id="16" name="Text 13"/>
          <p:cNvSpPr/>
          <p:nvPr/>
        </p:nvSpPr>
        <p:spPr>
          <a:xfrm>
            <a:off x="6273403" y="5048253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837164" y="4666539"/>
            <a:ext cx="2021205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Footwear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837164" y="4988246"/>
            <a:ext cx="7042785" cy="664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</a:t>
            </a:r>
            <a:endParaRPr lang="en-US" sz="125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Shoes</a:t>
            </a:r>
            <a:endParaRPr lang="en-US" sz="125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6052304" y="5952773"/>
            <a:ext cx="8012192" cy="1173956"/>
          </a:xfrm>
          <a:prstGeom prst="roundRect">
            <a:avLst>
              <a:gd name="adj" fmla="val 578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075164" y="5975633"/>
            <a:ext cx="646748" cy="1128236"/>
          </a:xfrm>
          <a:prstGeom prst="roundRect">
            <a:avLst>
              <a:gd name="adj" fmla="val 6259"/>
            </a:avLst>
          </a:prstGeom>
          <a:solidFill>
            <a:srgbClr val="DADBF1"/>
          </a:solidFill>
          <a:ln/>
        </p:spPr>
      </p:sp>
      <p:sp>
        <p:nvSpPr>
          <p:cNvPr id="21" name="Text 18"/>
          <p:cNvSpPr/>
          <p:nvPr/>
        </p:nvSpPr>
        <p:spPr>
          <a:xfrm>
            <a:off x="6273403" y="6388185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6837164" y="6137320"/>
            <a:ext cx="2021205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Outerwear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6837164" y="6459027"/>
            <a:ext cx="7042785" cy="443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Jacket</a:t>
            </a:r>
            <a:endParaRPr lang="en-US" sz="125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Dashboard: Visualizing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 presenting key metrics and trends at a glance.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2026-01-30T05:48:37Z</dcterms:created>
  <dcterms:modified xsi:type="dcterms:W3CDTF">2026-01-30T05:48:37Z</dcterms:modified>
</cp:coreProperties>
</file>